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346" y="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4619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9b5b0ff9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9b5b0ff9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9b5b0ff9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9b5b0ff9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9b5b0ff9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9b5b0ff9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9b5b0ff9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9b5b0ff9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9b5b0ff9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9b5b0ff9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9b5b0ff9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9b5b0ff9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9b5b0ff9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9b5b0ff9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9b5b0ff9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9b5b0ff9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9b5b0ff9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9b5b0ff9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9b5b0ff9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9b5b0ff9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9b5b0ff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9b5b0ff9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9b5b0ff9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9b5b0ff9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9b5b0ff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9b5b0ff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9b5b0ff95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9b5b0ff95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9b5b0ff9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9b5b0ff9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9b5b0ff9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9b5b0ff9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9b5b0ff9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9b5b0ff9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9b5b0ff9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9b5b0ff9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9b5b0ff9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9b5b0ff9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9b5b0ff9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9b5b0ff9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9b5b0ff9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9b5b0ff9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9b5b0ff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9b5b0ff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9b5b0ff9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9b5b0ff9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9b5b0ff9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9b5b0ff9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89b5b0ff9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89b5b0ff9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9b5b0ff9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9b5b0ff9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89b5b0ff9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89b5b0ff9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9b5b0ff9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9b5b0ff9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9b5b0ff9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9b5b0ff9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9b5b0ff9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9b5b0ff9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9b5b0ff9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9b5b0ff9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9b5b0ff9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9b5b0ff9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9b5b0ff9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9b5b0ff9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Demonstracija ekrane (16:9)</PresentationFormat>
  <Paragraphs>0</Paragraphs>
  <Slides>34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34</vt:i4>
      </vt:variant>
    </vt:vector>
  </HeadingPairs>
  <TitlesOfParts>
    <vt:vector size="35" baseType="lpstr">
      <vt:lpstr>Simple Light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cp:lastModifiedBy>PC</cp:lastModifiedBy>
  <cp:revision>1</cp:revision>
  <dcterms:modified xsi:type="dcterms:W3CDTF">2020-06-12T22:18:30Z</dcterms:modified>
</cp:coreProperties>
</file>