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89" d="100"/>
          <a:sy n="89" d="100"/>
        </p:scale>
        <p:origin x="24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t-LT" smtClean="0"/>
              <a:t>Spustelėję redag. ruoš. pavad. stilių</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CD4A1D7-AC9D-4716-8567-9718C7AC473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42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9549F39-A9AF-492D-A725-F6E4B33EF53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4A1D7-AC9D-4716-8567-9718C7AC473D}" type="slidenum">
              <a:rPr lang="en-US" smtClean="0"/>
              <a:t>‹#›</a:t>
            </a:fld>
            <a:endParaRPr lang="en-US"/>
          </a:p>
        </p:txBody>
      </p:sp>
    </p:spTree>
    <p:extLst>
      <p:ext uri="{BB962C8B-B14F-4D97-AF65-F5344CB8AC3E}">
        <p14:creationId xmlns:p14="http://schemas.microsoft.com/office/powerpoint/2010/main" val="118888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81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76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spTree>
    <p:extLst>
      <p:ext uri="{BB962C8B-B14F-4D97-AF65-F5344CB8AC3E}">
        <p14:creationId xmlns:p14="http://schemas.microsoft.com/office/powerpoint/2010/main" val="3032165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533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t-LT" smtClean="0"/>
              <a:t>Spustelėję redag. ruoš. pavad. stilių</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3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67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5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spTree>
    <p:extLst>
      <p:ext uri="{BB962C8B-B14F-4D97-AF65-F5344CB8AC3E}">
        <p14:creationId xmlns:p14="http://schemas.microsoft.com/office/powerpoint/2010/main" val="111333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9549F39-A9AF-492D-A725-F6E4B33EF532}"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4A1D7-AC9D-4716-8567-9718C7AC473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59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59549F39-A9AF-492D-A725-F6E4B33EF53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4A1D7-AC9D-4716-8567-9718C7AC473D}" type="slidenum">
              <a:rPr lang="en-US" smtClean="0"/>
              <a:t>‹#›</a:t>
            </a:fld>
            <a:endParaRPr lang="en-US"/>
          </a:p>
        </p:txBody>
      </p:sp>
    </p:spTree>
    <p:extLst>
      <p:ext uri="{BB962C8B-B14F-4D97-AF65-F5344CB8AC3E}">
        <p14:creationId xmlns:p14="http://schemas.microsoft.com/office/powerpoint/2010/main" val="113581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59549F39-A9AF-492D-A725-F6E4B33EF532}"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4A1D7-AC9D-4716-8567-9718C7AC473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89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59549F39-A9AF-492D-A725-F6E4B33EF532}"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4A1D7-AC9D-4716-8567-9718C7AC47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89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49F39-A9AF-492D-A725-F6E4B33EF532}"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4A1D7-AC9D-4716-8567-9718C7AC473D}" type="slidenum">
              <a:rPr lang="en-US" smtClean="0"/>
              <a:t>‹#›</a:t>
            </a:fld>
            <a:endParaRPr lang="en-US"/>
          </a:p>
        </p:txBody>
      </p:sp>
    </p:spTree>
    <p:extLst>
      <p:ext uri="{BB962C8B-B14F-4D97-AF65-F5344CB8AC3E}">
        <p14:creationId xmlns:p14="http://schemas.microsoft.com/office/powerpoint/2010/main" val="36560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t-LT" smtClean="0"/>
              <a:t>Spustelėję redag. ruoš. pavad. stilių</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9549F39-A9AF-492D-A725-F6E4B33EF53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4A1D7-AC9D-4716-8567-9718C7AC473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86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t-LT" smtClean="0"/>
              <a:t>Spustelėję redag. ruoš. pavad. stilių</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9549F39-A9AF-492D-A725-F6E4B33EF532}"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4A1D7-AC9D-4716-8567-9718C7AC473D}" type="slidenum">
              <a:rPr lang="en-US" smtClean="0"/>
              <a:t>‹#›</a:t>
            </a:fld>
            <a:endParaRPr lang="en-US"/>
          </a:p>
        </p:txBody>
      </p:sp>
    </p:spTree>
    <p:extLst>
      <p:ext uri="{BB962C8B-B14F-4D97-AF65-F5344CB8AC3E}">
        <p14:creationId xmlns:p14="http://schemas.microsoft.com/office/powerpoint/2010/main" val="9607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49F39-A9AF-492D-A725-F6E4B33EF532}" type="datetimeFigureOut">
              <a:rPr lang="en-US" smtClean="0"/>
              <a:t>3/26/2021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D4A1D7-AC9D-4716-8567-9718C7AC473D}" type="slidenum">
              <a:rPr lang="en-US" smtClean="0"/>
              <a:t>‹#›</a:t>
            </a:fld>
            <a:endParaRPr lang="en-US"/>
          </a:p>
        </p:txBody>
      </p:sp>
    </p:spTree>
    <p:extLst>
      <p:ext uri="{BB962C8B-B14F-4D97-AF65-F5344CB8AC3E}">
        <p14:creationId xmlns:p14="http://schemas.microsoft.com/office/powerpoint/2010/main" val="670550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lt-LT" sz="4000" dirty="0" smtClean="0"/>
              <a:t>Liežuvį dresuoju, prieš kalbėdamas galvoju.</a:t>
            </a:r>
            <a:br>
              <a:rPr lang="lt-LT" sz="4000" dirty="0" smtClean="0"/>
            </a:br>
            <a:r>
              <a:rPr lang="lt-LT" sz="4000" dirty="0" smtClean="0"/>
              <a:t>Patyčios</a:t>
            </a:r>
            <a:endParaRPr lang="en-US" sz="4000" dirty="0"/>
          </a:p>
        </p:txBody>
      </p:sp>
      <p:sp>
        <p:nvSpPr>
          <p:cNvPr id="3" name="Antrinis pavadinimas 2"/>
          <p:cNvSpPr>
            <a:spLocks noGrp="1"/>
          </p:cNvSpPr>
          <p:nvPr>
            <p:ph type="subTitle" idx="1"/>
          </p:nvPr>
        </p:nvSpPr>
        <p:spPr/>
        <p:txBody>
          <a:bodyPr/>
          <a:lstStyle/>
          <a:p>
            <a:r>
              <a:rPr lang="lt-LT" dirty="0" smtClean="0"/>
              <a:t>Paruošė Giedrė </a:t>
            </a:r>
            <a:r>
              <a:rPr lang="lt-LT" dirty="0" err="1" smtClean="0"/>
              <a:t>Tutlytė</a:t>
            </a:r>
            <a:r>
              <a:rPr lang="lt-LT" dirty="0" smtClean="0"/>
              <a:t> </a:t>
            </a:r>
            <a:endParaRPr lang="en-US" dirty="0"/>
          </a:p>
        </p:txBody>
      </p:sp>
    </p:spTree>
    <p:extLst>
      <p:ext uri="{BB962C8B-B14F-4D97-AF65-F5344CB8AC3E}">
        <p14:creationId xmlns:p14="http://schemas.microsoft.com/office/powerpoint/2010/main" val="233068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Kas yra Patyčios?</a:t>
            </a:r>
            <a:endParaRPr lang="en-US" dirty="0"/>
          </a:p>
        </p:txBody>
      </p:sp>
      <p:sp>
        <p:nvSpPr>
          <p:cNvPr id="3" name="Turinio vietos rezervavimo ženklas 2"/>
          <p:cNvSpPr>
            <a:spLocks noGrp="1"/>
          </p:cNvSpPr>
          <p:nvPr>
            <p:ph idx="1"/>
          </p:nvPr>
        </p:nvSpPr>
        <p:spPr/>
        <p:txBody>
          <a:bodyPr>
            <a:normAutofit fontScale="92500"/>
          </a:bodyPr>
          <a:lstStyle/>
          <a:p>
            <a:r>
              <a:rPr lang="lt-LT" dirty="0"/>
              <a:t>Patyčios − tai tyčiniai, pasikartojantys veiksmai, kuriuos, siekdamas įžeisti, įskaudinti kitą žmogų, sukelia psichologinę ar fizinę jėgos persvarą turintis asmuo. </a:t>
            </a:r>
            <a:endParaRPr lang="lt-LT" dirty="0" smtClean="0"/>
          </a:p>
          <a:p>
            <a:r>
              <a:rPr lang="lt-LT" dirty="0"/>
              <a:t>Dažnas patyčių termino atitikmuo − „priekabiavimas“, tačiau jis neretai yra suvokiamas labai siaurai – kaip seksualinis priekabiavimas</a:t>
            </a:r>
            <a:r>
              <a:rPr lang="lt-LT" dirty="0" smtClean="0"/>
              <a:t>.</a:t>
            </a:r>
          </a:p>
          <a:p>
            <a:r>
              <a:rPr lang="lt-LT" dirty="0"/>
              <a:t>Lietuvių kalboje nėra tikslaus termino, kuris atspindėtų visą elgesio įvairovę būdingą patyčioms. Galima rasti įvairių žodžių, skirtų šiam reiškiniui įvardinti: priekabiavimas, priekabės, užgauliojimas, ujimas, kabinėjimasis, pažeminimas, erzinimas.</a:t>
            </a:r>
            <a:endParaRPr lang="en-US" dirty="0"/>
          </a:p>
        </p:txBody>
      </p:sp>
    </p:spTree>
    <p:extLst>
      <p:ext uri="{BB962C8B-B14F-4D97-AF65-F5344CB8AC3E}">
        <p14:creationId xmlns:p14="http://schemas.microsoft.com/office/powerpoint/2010/main" val="3647938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Kur galima susidurti su Patyčiomis?</a:t>
            </a:r>
            <a:endParaRPr lang="en-US" dirty="0"/>
          </a:p>
        </p:txBody>
      </p:sp>
      <p:sp>
        <p:nvSpPr>
          <p:cNvPr id="3" name="Turinio vietos rezervavimo ženklas 2"/>
          <p:cNvSpPr>
            <a:spLocks noGrp="1"/>
          </p:cNvSpPr>
          <p:nvPr>
            <p:ph idx="1"/>
          </p:nvPr>
        </p:nvSpPr>
        <p:spPr/>
        <p:txBody>
          <a:bodyPr/>
          <a:lstStyle/>
          <a:p>
            <a:pPr marL="457200" indent="-457200" algn="ctr">
              <a:buFont typeface="+mj-lt"/>
              <a:buAutoNum type="arabicPeriod"/>
            </a:pPr>
            <a:r>
              <a:rPr lang="lt-LT" dirty="0" smtClean="0"/>
              <a:t>Namuose</a:t>
            </a:r>
          </a:p>
          <a:p>
            <a:pPr marL="457200" indent="-457200" algn="ctr">
              <a:buFont typeface="+mj-lt"/>
              <a:buAutoNum type="arabicPeriod"/>
            </a:pPr>
            <a:r>
              <a:rPr lang="lt-LT" dirty="0" smtClean="0"/>
              <a:t>Mokykloje</a:t>
            </a:r>
          </a:p>
          <a:p>
            <a:pPr marL="457200" indent="-457200" algn="ctr">
              <a:buFont typeface="+mj-lt"/>
              <a:buAutoNum type="arabicPeriod"/>
            </a:pPr>
            <a:r>
              <a:rPr lang="lt-LT" dirty="0" smtClean="0"/>
              <a:t>Mokyklos kieme</a:t>
            </a:r>
          </a:p>
          <a:p>
            <a:pPr marL="457200" indent="-457200" algn="ctr">
              <a:buFont typeface="+mj-lt"/>
              <a:buAutoNum type="arabicPeriod"/>
            </a:pPr>
            <a:r>
              <a:rPr lang="lt-LT" dirty="0" smtClean="0"/>
              <a:t>Sporto salėje</a:t>
            </a:r>
          </a:p>
          <a:p>
            <a:pPr marL="457200" indent="-457200" algn="ctr">
              <a:buFont typeface="+mj-lt"/>
              <a:buAutoNum type="arabicPeriod"/>
            </a:pPr>
            <a:r>
              <a:rPr lang="lt-LT" dirty="0" smtClean="0"/>
              <a:t>Bibliotekoje</a:t>
            </a:r>
          </a:p>
          <a:p>
            <a:pPr marL="457200" indent="-457200" algn="ctr">
              <a:buFont typeface="+mj-lt"/>
              <a:buAutoNum type="arabicPeriod"/>
            </a:pPr>
            <a:r>
              <a:rPr lang="lt-LT" dirty="0" smtClean="0"/>
              <a:t>Autobuse, vairuojant ar einant į Mokykla.</a:t>
            </a:r>
            <a:endParaRPr lang="en-US" dirty="0"/>
          </a:p>
        </p:txBody>
      </p:sp>
    </p:spTree>
    <p:extLst>
      <p:ext uri="{BB962C8B-B14F-4D97-AF65-F5344CB8AC3E}">
        <p14:creationId xmlns:p14="http://schemas.microsoft.com/office/powerpoint/2010/main" val="421882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Mano patirtis</a:t>
            </a:r>
            <a:endParaRPr lang="en-US" dirty="0"/>
          </a:p>
        </p:txBody>
      </p:sp>
      <p:sp>
        <p:nvSpPr>
          <p:cNvPr id="3" name="Turinio vietos rezervavimo ženklas 2"/>
          <p:cNvSpPr>
            <a:spLocks noGrp="1"/>
          </p:cNvSpPr>
          <p:nvPr>
            <p:ph idx="1"/>
          </p:nvPr>
        </p:nvSpPr>
        <p:spPr/>
        <p:txBody>
          <a:bodyPr/>
          <a:lstStyle/>
          <a:p>
            <a:pPr marL="0" indent="0">
              <a:buNone/>
            </a:pPr>
            <a:r>
              <a:rPr lang="lt-LT" dirty="0" smtClean="0"/>
              <a:t>Iš manęs tyliai ir garsiai tyčiojasi, iš manęs praeityje ir dabar tyčiojasi. Ankščiau, aš leisdavau jiems mane pažeminti, dabar ne, aš te noriu pasiekti tik gero. Bet be abejonės kai kas nors man pasakys ką nors įžeidžiančio aš tik ,, pažvengsiu ‘‘ kartu, bet ar namo grįžus ar nuėjus į mokyklos tualetą aš tik verksiu. Nes mane tai iš tikrų labai įskaudino. Dabar aš supratau, kad kiek skaudins tiek aš augsiu stipresnė ir tobulesnė. Tie žmonės kurie mus skaudina, yra mažesnio lygio, ir gero nepasieks. </a:t>
            </a:r>
            <a:endParaRPr lang="en-US" dirty="0"/>
          </a:p>
        </p:txBody>
      </p:sp>
    </p:spTree>
    <p:extLst>
      <p:ext uri="{BB962C8B-B14F-4D97-AF65-F5344CB8AC3E}">
        <p14:creationId xmlns:p14="http://schemas.microsoft.com/office/powerpoint/2010/main" val="2900436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Kodėl vieni iš kitų tyčiojasi? </a:t>
            </a:r>
            <a:endParaRPr lang="en-US" dirty="0"/>
          </a:p>
        </p:txBody>
      </p:sp>
      <p:sp>
        <p:nvSpPr>
          <p:cNvPr id="3" name="Turinio vietos rezervavimo ženklas 2"/>
          <p:cNvSpPr>
            <a:spLocks noGrp="1"/>
          </p:cNvSpPr>
          <p:nvPr>
            <p:ph idx="1"/>
          </p:nvPr>
        </p:nvSpPr>
        <p:spPr/>
        <p:txBody>
          <a:bodyPr>
            <a:normAutofit/>
          </a:bodyPr>
          <a:lstStyle/>
          <a:p>
            <a:r>
              <a:rPr lang="lt-LT" dirty="0" smtClean="0"/>
              <a:t>Lengviausias atsakymas į tai yra, nori pasirodyti ,, kietais ‘‘ prieš draugus. Nežinodami ar žinodami kad gali baisiai įskaudinti kitą asmenį. </a:t>
            </a:r>
          </a:p>
          <a:p>
            <a:r>
              <a:rPr lang="lt-LT" dirty="0" smtClean="0"/>
              <a:t>Labai dažnai sakoma, kad jei muša reiškiasi myli. Kuris gali reikšti kaip seksualinis priekabiavimas, kur šiuo momentu visame pasaulyje 100 procentų moterų buvo išprievartautos ar seksualiai paliestos. Kur gali padaryti mergaites, merginas ar moteris jaustis nepatogiai su </a:t>
            </a:r>
            <a:r>
              <a:rPr lang="lt-LT" dirty="0"/>
              <a:t>seksualiniais  </a:t>
            </a:r>
            <a:r>
              <a:rPr lang="lt-LT" dirty="0" smtClean="0"/>
              <a:t>priekabiavimaisi.</a:t>
            </a:r>
          </a:p>
          <a:p>
            <a:endParaRPr lang="lt-LT" dirty="0" smtClean="0"/>
          </a:p>
        </p:txBody>
      </p:sp>
    </p:spTree>
    <p:extLst>
      <p:ext uri="{BB962C8B-B14F-4D97-AF65-F5344CB8AC3E}">
        <p14:creationId xmlns:p14="http://schemas.microsoft.com/office/powerpoint/2010/main" val="4079699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Kaip sustabdyti patyčias?</a:t>
            </a:r>
            <a:endParaRPr lang="en-US" dirty="0"/>
          </a:p>
        </p:txBody>
      </p:sp>
      <p:sp>
        <p:nvSpPr>
          <p:cNvPr id="3" name="Turinio vietos rezervavimo ženklas 2"/>
          <p:cNvSpPr>
            <a:spLocks noGrp="1"/>
          </p:cNvSpPr>
          <p:nvPr>
            <p:ph idx="1"/>
          </p:nvPr>
        </p:nvSpPr>
        <p:spPr/>
        <p:txBody>
          <a:bodyPr/>
          <a:lstStyle/>
          <a:p>
            <a:r>
              <a:rPr lang="lt-LT" dirty="0" smtClean="0"/>
              <a:t>Mano manymu sustabdyti patyčias yra neįmanoma, bet jas išvengti gal ir įmanoma.</a:t>
            </a:r>
          </a:p>
          <a:p>
            <a:r>
              <a:rPr lang="lt-LT" dirty="0" smtClean="0"/>
              <a:t>Jas išvengti galima bandydamas į jas nekreipti dėmesio. Tačiau, tai yra sunkiausias būdas. Dėl to nes, jei tu į tai nekreipsi dėmesio, tie žmonės kabinėsis prie tavęs labiau. </a:t>
            </a:r>
          </a:p>
          <a:p>
            <a:r>
              <a:rPr lang="lt-LT" dirty="0" smtClean="0"/>
              <a:t>Dar vienas būdas yra būti kitoje aplinkoje ar toliau nuo žmonių kurie tyčiojasi. Tada nereikės klausytis kitų negražių žodžių. </a:t>
            </a:r>
          </a:p>
          <a:p>
            <a:endParaRPr lang="en-US" dirty="0"/>
          </a:p>
        </p:txBody>
      </p:sp>
    </p:spTree>
    <p:extLst>
      <p:ext uri="{BB962C8B-B14F-4D97-AF65-F5344CB8AC3E}">
        <p14:creationId xmlns:p14="http://schemas.microsoft.com/office/powerpoint/2010/main" val="1610727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Ačiū už Dėmesį, linkiu visiems geros nuotaikos. :}</a:t>
            </a:r>
            <a:endParaRPr lang="en-US"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264" y="2557463"/>
            <a:ext cx="7030528" cy="3558665"/>
          </a:xfrm>
        </p:spPr>
      </p:pic>
    </p:spTree>
    <p:extLst>
      <p:ext uri="{BB962C8B-B14F-4D97-AF65-F5344CB8AC3E}">
        <p14:creationId xmlns:p14="http://schemas.microsoft.com/office/powerpoint/2010/main" val="36038278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Gamtinė">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Gamtinė">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mtinė">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TotalTime>
  <Words>320</Words>
  <Application>Microsoft Office PowerPoint</Application>
  <PresentationFormat>Plačiaekranė</PresentationFormat>
  <Paragraphs>23</Paragraphs>
  <Slides>7</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7</vt:i4>
      </vt:variant>
    </vt:vector>
  </HeadingPairs>
  <TitlesOfParts>
    <vt:vector size="10" baseType="lpstr">
      <vt:lpstr>Arial</vt:lpstr>
      <vt:lpstr>Garamond</vt:lpstr>
      <vt:lpstr>Gamtinė</vt:lpstr>
      <vt:lpstr>Liežuvį dresuoju, prieš kalbėdamas galvoju. Patyčios</vt:lpstr>
      <vt:lpstr>Kas yra Patyčios?</vt:lpstr>
      <vt:lpstr>Kur galima susidurti su Patyčiomis?</vt:lpstr>
      <vt:lpstr>Mano patirtis</vt:lpstr>
      <vt:lpstr>Kodėl vieni iš kitų tyčiojasi? </vt:lpstr>
      <vt:lpstr>Kaip sustabdyti patyčias?</vt:lpstr>
      <vt:lpstr>Ačiū už Dėmesį, linkiu visiems geros nuotaikos.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Liežuvį dresuoju, prieš kalbėdamas galvoju.</dc:title>
  <dc:creator>admin</dc:creator>
  <cp:lastModifiedBy>admin</cp:lastModifiedBy>
  <cp:revision>7</cp:revision>
  <dcterms:created xsi:type="dcterms:W3CDTF">2021-03-26T06:20:05Z</dcterms:created>
  <dcterms:modified xsi:type="dcterms:W3CDTF">2021-03-26T08:04:06Z</dcterms:modified>
</cp:coreProperties>
</file>